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5" d="100"/>
          <a:sy n="105" d="100"/>
        </p:scale>
        <p:origin x="-343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C7C05-C9CB-4301-A79E-E2CC40B99804}" type="datetimeFigureOut">
              <a:rPr lang="nb-NO" smtClean="0"/>
              <a:t>22.06.2015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2760B-67CF-47F2-BD90-301CB636EA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3145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E9CDE-871D-4736-90AA-6B38E3E683C1}" type="datetimeFigureOut">
              <a:rPr lang="nb-NO" smtClean="0"/>
              <a:t>22.06.2015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0A8F8-DE54-4687-87A5-A2C4E405A82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023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/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15" name="Rektangel 14"/>
          <p:cNvSpPr/>
          <p:nvPr/>
        </p:nvSpPr>
        <p:spPr>
          <a:xfrm>
            <a:off x="258950" y="6328393"/>
            <a:ext cx="1033021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380175" cy="3514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  <p:sp>
        <p:nvSpPr>
          <p:cNvPr id="1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505F1CB2-1112-47A9-BEE3-7C73C56BFAB3}" type="datetime1">
              <a:rPr lang="nb-NO" smtClean="0"/>
              <a:t>22.06.2015</a:t>
            </a:fld>
            <a:endParaRPr lang="nb-NO"/>
          </a:p>
        </p:txBody>
      </p:sp>
      <p:sp>
        <p:nvSpPr>
          <p:cNvPr id="11" name="Tittel 3"/>
          <p:cNvSpPr>
            <a:spLocks noGrp="1"/>
          </p:cNvSpPr>
          <p:nvPr>
            <p:ph type="ctrTitle"/>
          </p:nvPr>
        </p:nvSpPr>
        <p:spPr>
          <a:xfrm>
            <a:off x="1627151" y="2348880"/>
            <a:ext cx="7205077" cy="165618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 sz="3600" smtClean="0"/>
              <a:t>Klikk for å redigere tittelstil</a:t>
            </a:r>
            <a:endParaRPr lang="nb-NO" sz="3600" dirty="0"/>
          </a:p>
        </p:txBody>
      </p:sp>
      <p:sp>
        <p:nvSpPr>
          <p:cNvPr id="17" name="Undertittel 4"/>
          <p:cNvSpPr>
            <a:spLocks noGrp="1"/>
          </p:cNvSpPr>
          <p:nvPr>
            <p:ph type="subTitle" idx="1"/>
          </p:nvPr>
        </p:nvSpPr>
        <p:spPr>
          <a:xfrm>
            <a:off x="1619672" y="4293096"/>
            <a:ext cx="7204788" cy="108012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nb-NO" sz="2400" smtClean="0"/>
              <a:t>Klikk for å redigere undertittelstil i malen</a:t>
            </a:r>
            <a:endParaRPr lang="nb-NO" sz="2400" dirty="0"/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17FBAE52-247B-4B3B-BCCD-E3CF4776654C}" type="datetime1">
              <a:rPr lang="nb-NO" smtClean="0"/>
              <a:t>22.06.2015</a:t>
            </a:fld>
            <a:endParaRPr lang="nb-NO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91C1BDA6-6FC7-4031-B0EE-715EEFBF688C}" type="datetime1">
              <a:rPr lang="nb-NO" smtClean="0"/>
              <a:t>22.06.2015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m/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15" name="Plassholder for bilde 14"/>
          <p:cNvSpPr>
            <a:spLocks noGrp="1"/>
          </p:cNvSpPr>
          <p:nvPr>
            <p:ph type="pic" sz="quarter" idx="12" hasCustomPrompt="1"/>
          </p:nvPr>
        </p:nvSpPr>
        <p:spPr>
          <a:xfrm>
            <a:off x="253128" y="2480626"/>
            <a:ext cx="8606250" cy="4136062"/>
          </a:xfrm>
          <a:noFill/>
        </p:spPr>
        <p:txBody>
          <a:bodyPr tIns="1644764"/>
          <a:lstStyle>
            <a:lvl1pPr algn="ctr">
              <a:buNone/>
              <a:defRPr baseline="0"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8" y="1993709"/>
            <a:ext cx="1042388" cy="172125"/>
          </a:xfrm>
        </p:spPr>
        <p:txBody>
          <a:bodyPr/>
          <a:lstStyle>
            <a:lvl1pPr>
              <a:defRPr spc="80" baseline="0"/>
            </a:lvl1pPr>
          </a:lstStyle>
          <a:p>
            <a:fld id="{44F90966-7596-4402-AE20-F46E6732D616}" type="datetime1">
              <a:rPr lang="nb-NO" smtClean="0"/>
              <a:t>22.06.2015</a:t>
            </a:fld>
            <a:endParaRPr lang="nb-NO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7664" y="1995359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161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m/mø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6" y="2479826"/>
            <a:ext cx="8606105" cy="4135442"/>
          </a:xfrm>
          <a:prstGeom prst="rect">
            <a:avLst/>
          </a:prstGeom>
        </p:spPr>
      </p:pic>
      <p:sp>
        <p:nvSpPr>
          <p:cNvPr id="12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6" y="1993709"/>
            <a:ext cx="1042389" cy="172125"/>
          </a:xfrm>
        </p:spPr>
        <p:txBody>
          <a:bodyPr/>
          <a:lstStyle>
            <a:lvl1pPr>
              <a:defRPr spc="80" baseline="0"/>
            </a:lvl1pPr>
          </a:lstStyle>
          <a:p>
            <a:fld id="{C99FDD5D-C0C7-4411-BAB6-0F6A9201BA7D}" type="datetime1">
              <a:rPr lang="nb-NO" smtClean="0"/>
              <a:t>22.06.2015</a:t>
            </a:fld>
            <a:endParaRPr lang="nb-NO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7664" y="1993202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Plassholder for innhold 2"/>
          <p:cNvSpPr>
            <a:spLocks noGrp="1"/>
          </p:cNvSpPr>
          <p:nvPr>
            <p:ph idx="1"/>
          </p:nvPr>
        </p:nvSpPr>
        <p:spPr>
          <a:xfrm>
            <a:off x="1273621" y="1777857"/>
            <a:ext cx="4018334" cy="429380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8E7DD8E5-618F-4019-88F3-9051A15A3CBC}" type="datetime1">
              <a:rPr lang="nb-NO" smtClean="0"/>
              <a:t>22.06.2015</a:t>
            </a:fld>
            <a:endParaRPr lang="nb-NO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1273621" y="1777988"/>
            <a:ext cx="3802349" cy="429380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5EB2E243-E1A4-4D00-88DB-AECA92C56AD4}" type="datetime1">
              <a:rPr lang="nb-NO" smtClean="0"/>
              <a:t>22.06.2015</a:t>
            </a:fld>
            <a:endParaRPr lang="nb-NO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928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bilde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8"/>
          </p:nvPr>
        </p:nvSpPr>
        <p:spPr>
          <a:xfrm>
            <a:off x="259155" y="1834333"/>
            <a:ext cx="5219094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9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C1459DE6-7436-4635-96EF-5D609ACF0BB0}" type="datetime1">
              <a:rPr lang="nb-NO" smtClean="0"/>
              <a:t>22.06.2015</a:t>
            </a:fld>
            <a:endParaRPr lang="nb-NO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283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, nav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0504" y="1701208"/>
            <a:ext cx="5262926" cy="1727792"/>
          </a:xfrm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230504" y="3429001"/>
            <a:ext cx="5262926" cy="354711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dirty="0" smtClean="0"/>
              <a:t>Navn </a:t>
            </a:r>
            <a:r>
              <a:rPr lang="nb-NO" dirty="0" err="1" smtClean="0"/>
              <a:t>Navnesen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4" name="Rektangel 3"/>
          <p:cNvSpPr/>
          <p:nvPr/>
        </p:nvSpPr>
        <p:spPr>
          <a:xfrm>
            <a:off x="180276" y="477356"/>
            <a:ext cx="935941" cy="1079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5" rIns="91411" bIns="45705" rtlCol="0" anchor="ctr"/>
          <a:lstStyle/>
          <a:p>
            <a:pPr algn="ctr"/>
            <a:endParaRPr lang="en-GB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93B05D01-8EE7-45A9-A4BF-E69BBE68892A}" type="datetime1">
              <a:rPr lang="nb-NO" smtClean="0"/>
              <a:t>22.06.2015</a:t>
            </a:fld>
            <a:endParaRPr lang="nb-NO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897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1275281" y="1065656"/>
            <a:ext cx="6999085" cy="468282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252270" y="1834333"/>
            <a:ext cx="8631873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AB3DC51B-3E28-44F1-A691-1F15EC5940FA}" type="datetime1">
              <a:rPr lang="nb-NO" smtClean="0"/>
              <a:t>22.06.2015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/>
          <p:cNvSpPr/>
          <p:nvPr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30" name="Rektangel 29"/>
          <p:cNvSpPr/>
          <p:nvPr/>
        </p:nvSpPr>
        <p:spPr>
          <a:xfrm>
            <a:off x="258950" y="6328393"/>
            <a:ext cx="1025822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75281" y="1058555"/>
            <a:ext cx="6999085" cy="46913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73622" y="1777858"/>
            <a:ext cx="7000745" cy="42938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15650DCB-8242-431E-BE3F-D6E79D1AB133}" type="datetime1">
              <a:rPr lang="nb-NO" smtClean="0"/>
              <a:t>22.06.2015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"/>
            <a:ext cx="1014810" cy="13987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3" r:id="rId3"/>
    <p:sldLayoutId id="2147483661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/>
  <p:txStyles>
    <p:titleStyle>
      <a:lvl1pPr algn="l" defTabSz="914035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394" indent="-302394" algn="l" defTabSz="914035" rtl="0" eaLnBrk="1" latinLnBrk="0" hangingPunct="1">
        <a:spcBef>
          <a:spcPts val="432"/>
        </a:spcBef>
        <a:buClr>
          <a:srgbClr val="ED9300"/>
        </a:buClr>
        <a:buFont typeface="Arial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6907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4052" indent="-191925" algn="l" defTabSz="914035" rtl="0" eaLnBrk="1" latinLnBrk="0" hangingPunct="1">
        <a:spcBef>
          <a:spcPts val="432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4511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97294" indent="-252181" algn="l" defTabSz="914035" rtl="0" eaLnBrk="1" latinLnBrk="0" hangingPunct="1">
        <a:spcBef>
          <a:spcPts val="432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94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2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5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2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9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Mobilitetsuken i Bergen 2014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mtClean="0"/>
              <a:t>Våre gater, vårt valg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B61DE98-7E10-47C7-9D81-0B9AF21CA802}" type="datetime1">
              <a:rPr lang="nb-NO" smtClean="0"/>
              <a:t>22.06.2015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4180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1400" dirty="0" err="1" smtClean="0"/>
              <a:t>Gategym</a:t>
            </a:r>
            <a:r>
              <a:rPr lang="nb-NO" sz="1400" dirty="0" smtClean="0"/>
              <a:t> og selvplukk av frukt i trærne</a:t>
            </a:r>
            <a:endParaRPr lang="nb-NO" sz="1400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383" y="1778000"/>
            <a:ext cx="6458458" cy="4294188"/>
          </a:xfrm>
        </p:spPr>
      </p:pic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Park(</a:t>
            </a:r>
            <a:r>
              <a:rPr lang="nb-NO" dirty="0" err="1" smtClean="0"/>
              <a:t>ing</a:t>
            </a:r>
            <a:r>
              <a:rPr lang="nb-NO" dirty="0" smtClean="0"/>
              <a:t>)</a:t>
            </a:r>
            <a:r>
              <a:rPr lang="nb-NO" dirty="0" err="1" smtClean="0"/>
              <a:t>day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C1BDA6-6FC7-4031-B0EE-715EEFBF688C}" type="datetime1">
              <a:rPr lang="nb-NO" smtClean="0"/>
              <a:t>22.06.2015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3741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1400" dirty="0" smtClean="0"/>
              <a:t>Gatestafett</a:t>
            </a:r>
            <a:endParaRPr lang="nb-NO" sz="1400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383" y="1778000"/>
            <a:ext cx="6458458" cy="4294188"/>
          </a:xfrm>
        </p:spPr>
      </p:pic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Park(</a:t>
            </a:r>
            <a:r>
              <a:rPr lang="nb-NO" dirty="0" err="1" smtClean="0"/>
              <a:t>ing</a:t>
            </a:r>
            <a:r>
              <a:rPr lang="nb-NO" dirty="0" smtClean="0"/>
              <a:t>)</a:t>
            </a:r>
            <a:r>
              <a:rPr lang="nb-NO" dirty="0" err="1" smtClean="0"/>
              <a:t>day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C1BDA6-6FC7-4031-B0EE-715EEFBF688C}" type="datetime1">
              <a:rPr lang="nb-NO" smtClean="0"/>
              <a:t>22.06.2015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1569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1400" dirty="0" smtClean="0"/>
              <a:t>Jamsession og samkjørings-stand utenfor rådhuset</a:t>
            </a:r>
            <a:endParaRPr lang="nb-NO" sz="1400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383" y="1778000"/>
            <a:ext cx="6458458" cy="4294188"/>
          </a:xfrm>
        </p:spPr>
      </p:pic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Park(</a:t>
            </a:r>
            <a:r>
              <a:rPr lang="nb-NO" dirty="0" err="1" smtClean="0"/>
              <a:t>ing</a:t>
            </a:r>
            <a:r>
              <a:rPr lang="nb-NO" dirty="0" smtClean="0"/>
              <a:t>)</a:t>
            </a:r>
            <a:r>
              <a:rPr lang="nb-NO" dirty="0" err="1" smtClean="0"/>
              <a:t>day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C1BDA6-6FC7-4031-B0EE-715EEFBF688C}" type="datetime1">
              <a:rPr lang="nb-NO" smtClean="0"/>
              <a:t>22.06.2015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4813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1400" dirty="0" smtClean="0"/>
              <a:t>Flere hev seg på i siste liten, Reindyrka puttet penger på p-automat</a:t>
            </a:r>
            <a:endParaRPr lang="nb-NO" sz="1400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383" y="1778000"/>
            <a:ext cx="6458458" cy="4294188"/>
          </a:xfrm>
        </p:spPr>
      </p:pic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Park(</a:t>
            </a:r>
            <a:r>
              <a:rPr lang="nb-NO" dirty="0" err="1" smtClean="0"/>
              <a:t>ing</a:t>
            </a:r>
            <a:r>
              <a:rPr lang="nb-NO" dirty="0" smtClean="0"/>
              <a:t>)</a:t>
            </a:r>
            <a:r>
              <a:rPr lang="nb-NO" dirty="0" err="1" smtClean="0"/>
              <a:t>day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C1BDA6-6FC7-4031-B0EE-715EEFBF688C}" type="datetime1">
              <a:rPr lang="nb-NO" smtClean="0"/>
              <a:t>22.06.2015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1298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1400" dirty="0" smtClean="0"/>
              <a:t>«Grønn bil»-prosjekt, Hordaland kunstsenter</a:t>
            </a:r>
            <a:endParaRPr lang="nb-NO" sz="1400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023" y="1778000"/>
            <a:ext cx="2855178" cy="4294188"/>
          </a:xfrm>
        </p:spPr>
      </p:pic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Park(</a:t>
            </a:r>
            <a:r>
              <a:rPr lang="nb-NO" dirty="0" err="1" smtClean="0"/>
              <a:t>ing</a:t>
            </a:r>
            <a:r>
              <a:rPr lang="nb-NO" dirty="0" smtClean="0"/>
              <a:t>)</a:t>
            </a:r>
            <a:r>
              <a:rPr lang="nb-NO" dirty="0" err="1" smtClean="0"/>
              <a:t>day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C1BDA6-6FC7-4031-B0EE-715EEFBF688C}" type="datetime1">
              <a:rPr lang="nb-NO" smtClean="0"/>
              <a:t>22.06.2015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765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1400" dirty="0" smtClean="0"/>
              <a:t>Godt oppmøte, til tross for store mengder regn. Kanonball i gaten.</a:t>
            </a:r>
            <a:endParaRPr lang="nb-NO" sz="1400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49" y="1778000"/>
            <a:ext cx="6432727" cy="4294188"/>
          </a:xfrm>
        </p:spPr>
      </p:pic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Bilfri dag, lørdag 20. september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C1BDA6-6FC7-4031-B0EE-715EEFBF688C}" type="datetime1">
              <a:rPr lang="nb-NO" smtClean="0"/>
              <a:t>22.06.2015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708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1400" dirty="0" smtClean="0"/>
              <a:t>Deltakere fra tegneseriefestival tester el-sykkel</a:t>
            </a:r>
            <a:endParaRPr lang="nb-NO" sz="1400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49" y="1778000"/>
            <a:ext cx="6432727" cy="4294188"/>
          </a:xfrm>
        </p:spPr>
      </p:pic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Bilfri dag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C1BDA6-6FC7-4031-B0EE-715EEFBF688C}" type="datetime1">
              <a:rPr lang="nb-NO" smtClean="0"/>
              <a:t>22.06.2015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1998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1400" dirty="0" smtClean="0"/>
              <a:t>Folk fra tre etater i sving</a:t>
            </a:r>
            <a:endParaRPr lang="nb-NO" sz="1400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49" y="1778000"/>
            <a:ext cx="6432727" cy="4294188"/>
          </a:xfrm>
        </p:spPr>
      </p:pic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Bilfri dag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C1BDA6-6FC7-4031-B0EE-715EEFBF688C}" type="datetime1">
              <a:rPr lang="nb-NO" smtClean="0"/>
              <a:t>22.06.2015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5185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Mediedekningen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To innslag i NRK radio - åpningsdag og Park(</a:t>
            </a:r>
            <a:r>
              <a:rPr lang="nb-NO" dirty="0" err="1" smtClean="0"/>
              <a:t>ing</a:t>
            </a:r>
            <a:r>
              <a:rPr lang="nb-NO" dirty="0" smtClean="0"/>
              <a:t>)</a:t>
            </a:r>
            <a:r>
              <a:rPr lang="nb-NO" dirty="0" err="1" smtClean="0"/>
              <a:t>day</a:t>
            </a:r>
            <a:endParaRPr lang="nb-NO" dirty="0" smtClean="0"/>
          </a:p>
          <a:p>
            <a:r>
              <a:rPr lang="nb-NO" dirty="0" smtClean="0"/>
              <a:t>Tre avisinnslag - åpningsdag, Mikael </a:t>
            </a:r>
            <a:r>
              <a:rPr lang="nb-NO" dirty="0" err="1" smtClean="0"/>
              <a:t>Colville</a:t>
            </a:r>
            <a:r>
              <a:rPr lang="nb-NO" dirty="0" smtClean="0"/>
              <a:t>-Andersen og Bilfri dag (nett og papir)</a:t>
            </a:r>
          </a:p>
          <a:p>
            <a:r>
              <a:rPr lang="nb-NO" dirty="0" smtClean="0"/>
              <a:t>To tv-innslag NRK Hordaland – Mikael </a:t>
            </a:r>
            <a:r>
              <a:rPr lang="nb-NO" dirty="0" err="1" smtClean="0"/>
              <a:t>Colville</a:t>
            </a:r>
            <a:r>
              <a:rPr lang="nb-NO" dirty="0" smtClean="0"/>
              <a:t>-Andersen og Henning Warloes utspill om tredobling av kollektivtrafikken</a:t>
            </a:r>
          </a:p>
          <a:p>
            <a:r>
              <a:rPr lang="nb-NO" dirty="0" smtClean="0"/>
              <a:t>I tillegg var </a:t>
            </a:r>
            <a:r>
              <a:rPr lang="nb-NO" dirty="0" err="1" smtClean="0"/>
              <a:t>Facebooksiden</a:t>
            </a:r>
            <a:r>
              <a:rPr lang="nb-NO" dirty="0" smtClean="0"/>
              <a:t> «Mobilitetsuken i Bergen» godt besøkt, mange saker delt</a:t>
            </a:r>
          </a:p>
          <a:p>
            <a:r>
              <a:rPr lang="nb-NO" dirty="0" err="1" smtClean="0"/>
              <a:t>Twitter</a:t>
            </a:r>
            <a:r>
              <a:rPr lang="nb-NO" dirty="0" smtClean="0"/>
              <a:t>: #mobilitetsuken</a:t>
            </a:r>
          </a:p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Mobilitetsuken 2014, «Våre gater, vårt valg»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C1BDA6-6FC7-4031-B0EE-715EEFBF688C}" type="datetime1">
              <a:rPr lang="nb-NO" smtClean="0"/>
              <a:t>22.06.2015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4585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Prosjektgruppen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2</a:t>
            </a:r>
            <a:r>
              <a:rPr lang="nb-NO" dirty="0" smtClean="0"/>
              <a:t> representanter fra Hordaland fylkeskommune</a:t>
            </a:r>
          </a:p>
          <a:p>
            <a:r>
              <a:rPr lang="nb-NO" dirty="0" smtClean="0"/>
              <a:t>2 representanter fra Bergen kommune</a:t>
            </a:r>
          </a:p>
          <a:p>
            <a:r>
              <a:rPr lang="nb-NO" dirty="0" smtClean="0"/>
              <a:t>2 representanter fra Statens vegvesen</a:t>
            </a:r>
          </a:p>
          <a:p>
            <a:r>
              <a:rPr lang="nb-NO" dirty="0" smtClean="0"/>
              <a:t>1 representant fra Skyss</a:t>
            </a:r>
          </a:p>
          <a:p>
            <a:r>
              <a:rPr lang="nb-NO" dirty="0" smtClean="0"/>
              <a:t>Prosjektleder: Gunhild Raddum, fylkeskommunen</a:t>
            </a:r>
          </a:p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Mobilitetsuken i Bergen 2014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C1BDA6-6FC7-4031-B0EE-715EEFBF688C}" type="datetime1">
              <a:rPr lang="nb-NO" smtClean="0"/>
              <a:t>22.06.2015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4343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1400" dirty="0" smtClean="0"/>
              <a:t>Godt oppmøte på morgenkvisten</a:t>
            </a:r>
            <a:endParaRPr lang="nb-NO" sz="1400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383" y="1778000"/>
            <a:ext cx="6458458" cy="4294188"/>
          </a:xfrm>
        </p:spPr>
      </p:pic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Åpningsdagen tirsdag 16. september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E1DC77-5DA6-4A80-91FE-1E3B1FD80C8E}" type="datetime1">
              <a:rPr lang="nb-NO" smtClean="0"/>
              <a:t>22.06.2015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1913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 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C1BDA6-6FC7-4031-B0EE-715EEFBF688C}" type="datetime1">
              <a:rPr lang="nb-NO" smtClean="0"/>
              <a:t>22.06.2015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1377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1400" dirty="0" smtClean="0"/>
              <a:t>Tre byråder på sjarmoffensiven</a:t>
            </a:r>
            <a:endParaRPr lang="nb-NO" sz="1400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383" y="1778000"/>
            <a:ext cx="6458458" cy="4294188"/>
          </a:xfrm>
        </p:spPr>
      </p:pic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Åpningsdagen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C1BDA6-6FC7-4031-B0EE-715EEFBF688C}" type="datetime1">
              <a:rPr lang="nb-NO" smtClean="0"/>
              <a:t>22.06.2015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7468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1400" dirty="0" smtClean="0"/>
              <a:t>Byutviklingsbyråd Henning Warloe debuterer på el-sykkel</a:t>
            </a:r>
            <a:endParaRPr lang="nb-NO" sz="1400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175" y="1950488"/>
            <a:ext cx="7000875" cy="3949211"/>
          </a:xfrm>
        </p:spPr>
      </p:pic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Åpningsdagen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C1BDA6-6FC7-4031-B0EE-715EEFBF688C}" type="datetime1">
              <a:rPr lang="nb-NO" smtClean="0"/>
              <a:t>22.06.2015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2732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1400" dirty="0" smtClean="0"/>
              <a:t>Frokostforedrag med Mikael </a:t>
            </a:r>
            <a:r>
              <a:rPr lang="nb-NO" sz="1400" dirty="0" err="1" smtClean="0"/>
              <a:t>Colville</a:t>
            </a:r>
            <a:r>
              <a:rPr lang="nb-NO" sz="1400" dirty="0" smtClean="0"/>
              <a:t>-Andersen, vegvesenets kantine</a:t>
            </a:r>
            <a:br>
              <a:rPr lang="nb-NO" sz="1400" dirty="0" smtClean="0"/>
            </a:br>
            <a:r>
              <a:rPr lang="nb-NO" sz="1400" dirty="0" smtClean="0"/>
              <a:t>Åpent, gratis foredrag i Litteraturhuset om kvelden</a:t>
            </a:r>
            <a:endParaRPr lang="nb-NO" sz="1400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383" y="1778000"/>
            <a:ext cx="6458458" cy="4294188"/>
          </a:xfrm>
        </p:spPr>
      </p:pic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Onsdag 17. september, </a:t>
            </a:r>
            <a:r>
              <a:rPr lang="nb-NO" dirty="0" err="1" smtClean="0"/>
              <a:t>sykkeldag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C1BDA6-6FC7-4031-B0EE-715EEFBF688C}" type="datetime1">
              <a:rPr lang="nb-NO" smtClean="0"/>
              <a:t>22.06.2015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7360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1400" dirty="0" smtClean="0"/>
              <a:t>Gratis sykkelservice i fire bydeler, godt oppmøte ved Sletten senter</a:t>
            </a:r>
            <a:endParaRPr lang="nb-NO" sz="1400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383" y="1778000"/>
            <a:ext cx="6458458" cy="4294188"/>
          </a:xfrm>
        </p:spPr>
      </p:pic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Sykkeldag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C1BDA6-6FC7-4031-B0EE-715EEFBF688C}" type="datetime1">
              <a:rPr lang="nb-NO" smtClean="0"/>
              <a:t>22.06.2015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967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1400" dirty="0" smtClean="0"/>
              <a:t>Godt oppmøte på Oasen også. I tillegg var vi på Vestkanten og ved Åsane senter</a:t>
            </a:r>
            <a:endParaRPr lang="nb-NO" sz="14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err="1" smtClean="0"/>
              <a:t>Sykkeldag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C1BDA6-6FC7-4031-B0EE-715EEFBF688C}" type="datetime1">
              <a:rPr lang="nb-NO" smtClean="0"/>
              <a:t>22.06.2015</a:t>
            </a:fld>
            <a:endParaRPr lang="nb-NO"/>
          </a:p>
        </p:txBody>
      </p:sp>
      <p:pic>
        <p:nvPicPr>
          <p:cNvPr id="12" name="Plassholder for innhold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49" y="1778000"/>
            <a:ext cx="6432727" cy="4294188"/>
          </a:xfrm>
        </p:spPr>
      </p:pic>
    </p:spTree>
    <p:extLst>
      <p:ext uri="{BB962C8B-B14F-4D97-AF65-F5344CB8AC3E}">
        <p14:creationId xmlns:p14="http://schemas.microsoft.com/office/powerpoint/2010/main" val="2078791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1400" dirty="0" smtClean="0"/>
              <a:t>Frokostmøte i regi av Skyss og Bergen Næringsråd</a:t>
            </a:r>
            <a:endParaRPr lang="nb-NO" sz="1400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49" y="1778000"/>
            <a:ext cx="6432727" cy="4294188"/>
          </a:xfrm>
        </p:spPr>
      </p:pic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 smtClean="0"/>
              <a:t>Kollektiv– og samkjøringsdag torsdag 18. september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C1BDA6-6FC7-4031-B0EE-715EEFBF688C}" type="datetime1">
              <a:rPr lang="nb-NO" smtClean="0"/>
              <a:t>22.06.2015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6513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1400" dirty="0" smtClean="0"/>
              <a:t>Parkeringsplasser ble til parker flere steder i sentrum</a:t>
            </a:r>
            <a:endParaRPr lang="nb-NO" sz="1400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383" y="1778000"/>
            <a:ext cx="6458458" cy="4294188"/>
          </a:xfrm>
        </p:spPr>
      </p:pic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Park(</a:t>
            </a:r>
            <a:r>
              <a:rPr lang="nb-NO" dirty="0" err="1" smtClean="0"/>
              <a:t>ing</a:t>
            </a:r>
            <a:r>
              <a:rPr lang="nb-NO" dirty="0" smtClean="0"/>
              <a:t>)</a:t>
            </a:r>
            <a:r>
              <a:rPr lang="nb-NO" dirty="0" err="1" smtClean="0"/>
              <a:t>day</a:t>
            </a:r>
            <a:r>
              <a:rPr lang="nb-NO" dirty="0" smtClean="0"/>
              <a:t> fredag 19. september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C1BDA6-6FC7-4031-B0EE-715EEFBF688C}" type="datetime1">
              <a:rPr lang="nb-NO" smtClean="0"/>
              <a:t>22.06.2015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001615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VV">
      <a:dk1>
        <a:sysClr val="windowText" lastClr="000000"/>
      </a:dk1>
      <a:lt1>
        <a:sysClr val="window" lastClr="FFFFFF"/>
      </a:lt1>
      <a:dk2>
        <a:srgbClr val="ED9300"/>
      </a:dk2>
      <a:lt2>
        <a:srgbClr val="E1E1E1"/>
      </a:lt2>
      <a:accent1>
        <a:srgbClr val="ED9300"/>
      </a:accent1>
      <a:accent2>
        <a:srgbClr val="3F505A"/>
      </a:accent2>
      <a:accent3>
        <a:srgbClr val="DADADA"/>
      </a:accent3>
      <a:accent4>
        <a:srgbClr val="58B02C"/>
      </a:accent4>
      <a:accent5>
        <a:srgbClr val="75450B"/>
      </a:accent5>
      <a:accent6>
        <a:srgbClr val="1F282D"/>
      </a:accent6>
      <a:hlink>
        <a:srgbClr val="0000FF"/>
      </a:hlink>
      <a:folHlink>
        <a:srgbClr val="800080"/>
      </a:folHlink>
    </a:clrScheme>
    <a:fontScheme name="Custom 1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 Statens vegvesen liggende standard norsk.potx [Skrivebeskyttet]" id="{3E198112-B1E4-44BC-8C3E-1CA4DA7E830E}" vid="{29E3B4CA-6E79-4609-AB97-F34C0014226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445</TotalTime>
  <Words>296</Words>
  <Application>Microsoft Office PowerPoint</Application>
  <PresentationFormat>Skjermfremvisning (4:3)</PresentationFormat>
  <Paragraphs>70</Paragraphs>
  <Slides>20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4" baseType="lpstr">
      <vt:lpstr>Arial</vt:lpstr>
      <vt:lpstr>Calibri</vt:lpstr>
      <vt:lpstr>Lucida Sans Unicode</vt:lpstr>
      <vt:lpstr>blank</vt:lpstr>
      <vt:lpstr>Mobilitetsuken i Bergen 2014</vt:lpstr>
      <vt:lpstr>Godt oppmøte på morgenkvisten</vt:lpstr>
      <vt:lpstr>Tre byråder på sjarmoffensiven</vt:lpstr>
      <vt:lpstr>Byutviklingsbyråd Henning Warloe debuterer på el-sykkel</vt:lpstr>
      <vt:lpstr>Frokostforedrag med Mikael Colville-Andersen, vegvesenets kantine Åpent, gratis foredrag i Litteraturhuset om kvelden</vt:lpstr>
      <vt:lpstr>Gratis sykkelservice i fire bydeler, godt oppmøte ved Sletten senter</vt:lpstr>
      <vt:lpstr>Godt oppmøte på Oasen også. I tillegg var vi på Vestkanten og ved Åsane senter</vt:lpstr>
      <vt:lpstr>Frokostmøte i regi av Skyss og Bergen Næringsråd</vt:lpstr>
      <vt:lpstr>Parkeringsplasser ble til parker flere steder i sentrum</vt:lpstr>
      <vt:lpstr>Gategym og selvplukk av frukt i trærne</vt:lpstr>
      <vt:lpstr>Gatestafett</vt:lpstr>
      <vt:lpstr>Jamsession og samkjørings-stand utenfor rådhuset</vt:lpstr>
      <vt:lpstr>Flere hev seg på i siste liten, Reindyrka puttet penger på p-automat</vt:lpstr>
      <vt:lpstr>«Grønn bil»-prosjekt, Hordaland kunstsenter</vt:lpstr>
      <vt:lpstr>Godt oppmøte, til tross for store mengder regn. Kanonball i gaten.</vt:lpstr>
      <vt:lpstr>Deltakere fra tegneseriefestival tester el-sykkel</vt:lpstr>
      <vt:lpstr>Folk fra tre etater i sving</vt:lpstr>
      <vt:lpstr>Mediedekningen</vt:lpstr>
      <vt:lpstr>Prosjektgruppen</vt:lpstr>
      <vt:lpstr>PowerPoint-presentasjon</vt:lpstr>
    </vt:vector>
  </TitlesOfParts>
  <Company>Statens vegvesen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Mobilitetsuken i Bergen 2014</dc:title>
  <dc:creator>Matre Elisabeth La</dc:creator>
  <cp:lastModifiedBy>Forsnes Kristin</cp:lastModifiedBy>
  <cp:revision>44</cp:revision>
  <cp:lastPrinted>2014-10-20T11:21:08Z</cp:lastPrinted>
  <dcterms:created xsi:type="dcterms:W3CDTF">2014-09-22T11:48:57Z</dcterms:created>
  <dcterms:modified xsi:type="dcterms:W3CDTF">2015-06-22T15:00:57Z</dcterms:modified>
</cp:coreProperties>
</file>